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6F71E1-7DA3-477E-9B9D-1A159AF9C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28AE5D5-C06F-4B57-99F3-11F2D82E4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477BE4-96B4-4CAD-A18B-4928B5509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F2CE42-A702-4B89-BE1B-F9B65AA56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3FEB74-8EB8-4F97-B813-AA76E562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176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EC6079-04C8-4CD1-814B-6180BEDA4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1200076-50BA-4B42-8C7A-37144F8C8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EEBA6D-4F7F-4E77-A672-2929E0A7F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FEACB4-5245-4F76-90E8-6BA34082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CFF49E-034C-4ADD-A371-717189FA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674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98472F6-B66E-43AB-9941-2C49AF80EF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F9E52B9-EAF5-4152-BEDC-E898CB221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6C8AE5-C246-4291-B799-B3FD218B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0A7136-D4EC-4884-B1FD-CFB20BC88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E3262C-39DB-44A5-904B-B1869CDE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86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9D7771-21FB-420F-BE6B-CE91E01FF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7DE135-FA09-4590-9D53-611B31409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57A5EA-BFDB-47B6-A03F-88D3BD657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A07AEE-45F1-44A5-A59A-68AF6A14E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51B7E1-6E93-4AC7-A931-702B329B0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912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48D135-8B4E-419A-9832-33757DA3E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77A0FEE-5B3C-46C2-BB4A-D0BE68DAA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323468-2638-4CDE-8BDE-FB79876F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9E3630-63BC-495E-BE44-223703512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B5324E-C31E-4E33-AC8E-41AD3833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144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E39E58-F8E9-4D41-B3F9-9604DCA8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8BB827-39CF-4487-ABC0-8C2256607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27399A4-7A36-4033-BD93-7DD0FB76AE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C2CD2B-9A18-4032-A91C-86CECBF9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DC7F305-36CE-4CC7-BC18-74B90945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A26B3D-7B23-4C68-9568-A47B997A4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63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5F75CE-C04D-47E5-8E13-3BAB680C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E06B8CA-BC3B-4508-9567-A012771F7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AC1B415-96B9-4DA3-940E-BFE80BF94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AE80C59-0AE5-4B0A-AB89-632387ACB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E310A82-B2E6-45DD-A2F6-ED9DD5DCE7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23BF3FD-3227-49D9-976D-10C2B379E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77DF91B-7C2F-44A5-AE58-BCB095EA3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11CDCC4-BCCA-497E-855B-933BD841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988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819C86-B5FC-4BAF-809B-A6531EDC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DF59330-0736-4C69-8731-CF73BA3C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273C98B-7F57-431E-BBD4-4918EF65F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835CF07-B6F3-46CD-8FFD-656D331FB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117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8C587F8-E8B8-469F-98C3-A44892AAD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19041AA-25EE-4EE7-B690-AF82BDED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70B7351-8B8F-43A6-8ADD-83011A85C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75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1C7873-5490-4A8C-9934-10AF43B31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841A06-C269-4BCC-A496-2EFD29B88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029AC64-5277-4D2D-A2DE-E59578111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9B40CD0-4A1B-42E8-AAAB-2FE50A8A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2FC8366-FFA4-4C58-879C-974A8FC5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7745AB7-AF99-4092-87B6-E620B9BA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40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A2EA12-BD6E-46A6-8A57-886043E8A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4DF14BD-91EB-418F-BA48-7963914032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F374D7-19EB-45D2-9717-4712928BD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3BA802-A752-4425-A979-9B8A5A6E3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4EC7556-D719-462D-B634-F6BEFE174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9677B7-9BA5-40CC-B85E-2C3A7E49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926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2808F22-8F25-4270-B0FA-5B5832733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BA4ECE-9704-4988-8828-019534FE7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2F3DEA-6A95-4639-BC37-5FA15FF65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F70F7-3101-4DAA-8C56-167BA151819D}" type="datetimeFigureOut">
              <a:rPr lang="sv-SE" smtClean="0"/>
              <a:t>2021-08-30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D8A8411-5A37-4D2E-A43E-B5BD57968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8A0492-935E-408E-AD06-1D38EDE11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E381-0EF1-4D48-8110-DE42FC542E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942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sv/%C3%B6ga-bl%C3%A5-%C3%B6gon-iris-elev-ansikte-1173863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21EE424-FF40-4066-A228-3C3F917F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i="1" dirty="0"/>
              <a:t>Tjejen</a:t>
            </a:r>
            <a:r>
              <a:rPr lang="sv-SE" dirty="0"/>
              <a:t> (John </a:t>
            </a:r>
            <a:r>
              <a:rPr lang="sv-SE" dirty="0" err="1"/>
              <a:t>Ajvide</a:t>
            </a:r>
            <a:r>
              <a:rPr lang="sv-SE" dirty="0"/>
              <a:t> Lindqvist)   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649A19E-86CE-42AF-B466-EFA3323FD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Vad vet du om Gabriella och Mattias?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Vilka frågor väcker berättelsen?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Ge exempel på några viktiga detaljer i texten.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Vad är det med Gabriellas ögon?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Vad tänker du kring slutet?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Under hur lång tid utspelar sig handlingen?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Formulera en eller ett par frågor du själv skulle vilja diskutera utifrån det du läst.</a:t>
            </a:r>
          </a:p>
          <a:p>
            <a:endParaRPr lang="sv-SE" dirty="0"/>
          </a:p>
        </p:txBody>
      </p:sp>
      <p:pic>
        <p:nvPicPr>
          <p:cNvPr id="7" name="Bildobjekt 6" descr="En bild som visar ögon, nära&#10;&#10;Automatiskt genererad beskrivning">
            <a:extLst>
              <a:ext uri="{FF2B5EF4-FFF2-40B4-BE49-F238E27FC236}">
                <a16:creationId xmlns:a16="http://schemas.microsoft.com/office/drawing/2014/main" id="{5A1E5F54-EBDA-41F9-BC15-5A0982BA8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47051" y="681037"/>
            <a:ext cx="2513208" cy="150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289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65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Tjejen (John Ajvide Lindqvist)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Tjejen (John Ajvide Lindqvist)   </dc:title>
  <dc:creator>Maria Öhman</dc:creator>
  <cp:lastModifiedBy>Maria Öhman</cp:lastModifiedBy>
  <cp:revision>2</cp:revision>
  <dcterms:created xsi:type="dcterms:W3CDTF">2021-08-30T17:06:56Z</dcterms:created>
  <dcterms:modified xsi:type="dcterms:W3CDTF">2021-08-30T17:18:53Z</dcterms:modified>
</cp:coreProperties>
</file>