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Öhman" initials="MÖ" lastIdx="0" clrIdx="0">
    <p:extLst>
      <p:ext uri="{19B8F6BF-5375-455C-9EA6-DF929625EA0E}">
        <p15:presenceInfo xmlns:p15="http://schemas.microsoft.com/office/powerpoint/2012/main" userId="S-1-5-21-1888728768-5163114-3101231337-94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CCCE58-FC21-46A8-AF88-2A0D7FFF7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4226796-AE69-4B67-8343-3118E7142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A00AC2-77E5-41BA-A84B-D65302E7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A5B56D-F480-4A67-9E51-1DC169AD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016B17-62FD-49EA-95C1-BB3CB12D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8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E4AAC5-CE6E-4D59-B28D-9D386C0B5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C7EB6A1-8F68-4B1E-859D-74E795F03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064580-4DD5-4343-B014-84EA2DC5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4FB0DC-B140-4B0D-B2A2-4D5FA5A4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2E0B3D-59F7-4914-BCAC-C91578B2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9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CECB575-A83E-46CD-ABA5-11C05AE19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B0D2702-F933-4C0D-A86B-C62B70C01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66CDA7-97C8-4334-8455-7C6DDB69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18851D-C73B-40BB-81D3-2B539F39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CCDBCC-5B0E-4B43-B6C1-C603CE04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939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77A8F5-7D69-40DF-8B24-87FE1FB0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8F7027-2D8A-412F-8F38-7583E59B9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44F9C3-BA0F-4EC9-AC9A-F225B0C53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7F2299-E54D-43CA-858C-FEE0CF361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913B0B-104F-4679-B5BF-9BF3A4E54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995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300C33-43F4-488A-AE04-DAA7D7AD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B570C2-B8D8-4257-8BB3-096A6BDD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C19A7C-6A0B-4B15-9ABC-A47DE8F77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CC7F03-7CA8-44B7-BC94-F1C1D3421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947A33-A431-41CF-9C11-34D64974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77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2B044E-9D2F-46C0-8EA2-B6E259EBF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F4ED04-D240-4C06-A78F-87FE32A26A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D24564-FDFA-4F21-9EA0-44AA5589A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881665C-346C-4E88-8287-6933EE744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FE13CD-62C7-41DF-9016-50EE948B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E15F025-AAE9-4749-8701-C4758A12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17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608002-ADFB-4CD0-A2DF-7967CA36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4138710-C57F-43F7-8DB6-AA32E11B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430F48-077E-43A7-8403-AADA96B91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6E5DDBF-39BD-4313-B9C0-429860C2C5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0B2CF3-CCFF-4E91-8AE3-47EC44217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B3C566-DB91-485F-81A7-6104532A6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806066B-5EB4-4BC6-84D0-FB9267C7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245A0AD-AB6C-4083-85D0-68C836F5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711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B2ABE2-EDB3-4AAD-865E-498EDEA7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A8425C4-7DA5-4917-B7B3-01825894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BB8201-4B62-4B33-B5FA-07732627A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A099A16-8C47-4BFF-96D4-A491E0F1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535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FEA8BAE-CA45-4434-A3BA-B6DAD2C38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70EE74D-237D-4892-8760-A8B230F71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7176D2E-13F3-44BD-B5C0-BBE598D4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414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DCA108-D5C9-4CE4-BE94-6487D639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06A844-F09A-4F8A-A7F7-DE3421768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67C32B-9EEC-47E1-B902-CB0452F3D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96B7038-1BB0-45A7-B152-A003ADC59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A7CF2BF-D4EF-49F4-953E-A5B1A2E5D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63F2E5A-7589-48DA-812D-AA7CF9E1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511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F004F4-942B-4E78-AB4D-863290462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781EE0A-564E-47DF-99B4-AD2D4D295F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A2627A-91E3-4B21-BA28-8C49EFF0D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17E59A-D8E0-4CB3-987F-9D2CB527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32F3A1-1C20-4CFE-9F53-0674CB55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B20A5C-4E0E-4EF3-99A5-8F167712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37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661BA8-1C10-442B-AEDF-1A2939A68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D57643-D7F3-48BC-9EE6-B11698510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97C226-FDE1-48A6-A2B5-A163D95AA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F08CF-770F-45E5-B789-3B1CEE42902C}" type="datetimeFigureOut">
              <a:rPr lang="sv-SE" smtClean="0"/>
              <a:t>2019-01-07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03256-5644-4DE5-9035-47FB7E313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F4B71B-D7B0-4BF5-B56D-C79FBD1E4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28783-09B7-4AF5-A816-D23DC4A2B5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63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AA3C296B-5BA2-4DEF-A1AF-878A9166D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v-SE" sz="4000">
                <a:solidFill>
                  <a:srgbClr val="FFFFFF"/>
                </a:solidFill>
              </a:rPr>
              <a:t>Dag 5994 - Justin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84646B2-B796-428C-93CA-FFE08B96A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sv-SE" sz="2000" dirty="0">
                <a:solidFill>
                  <a:srgbClr val="000000"/>
                </a:solidFill>
              </a:rPr>
              <a:t>Vilket intryck får du av En? Justin? </a:t>
            </a:r>
            <a:r>
              <a:rPr lang="sv-SE" sz="2000" dirty="0" err="1">
                <a:solidFill>
                  <a:srgbClr val="000000"/>
                </a:solidFill>
              </a:rPr>
              <a:t>Rhiannon</a:t>
            </a:r>
            <a:r>
              <a:rPr lang="sv-SE" sz="2000" dirty="0">
                <a:solidFill>
                  <a:srgbClr val="000000"/>
                </a:solidFill>
              </a:rPr>
              <a:t>?</a:t>
            </a:r>
          </a:p>
          <a:p>
            <a:r>
              <a:rPr lang="sv-SE" sz="2000" dirty="0">
                <a:solidFill>
                  <a:srgbClr val="000000"/>
                </a:solidFill>
              </a:rPr>
              <a:t>Beskriv relationen mellan </a:t>
            </a:r>
            <a:r>
              <a:rPr lang="sv-SE" sz="2000" dirty="0" err="1">
                <a:solidFill>
                  <a:srgbClr val="000000"/>
                </a:solidFill>
              </a:rPr>
              <a:t>Rhiannon</a:t>
            </a:r>
            <a:r>
              <a:rPr lang="sv-SE" sz="2000" dirty="0">
                <a:solidFill>
                  <a:srgbClr val="000000"/>
                </a:solidFill>
              </a:rPr>
              <a:t> och Justin? Mellan </a:t>
            </a:r>
            <a:r>
              <a:rPr lang="sv-SE" sz="2000" dirty="0" err="1">
                <a:solidFill>
                  <a:srgbClr val="000000"/>
                </a:solidFill>
              </a:rPr>
              <a:t>Rhiannon</a:t>
            </a:r>
            <a:r>
              <a:rPr lang="sv-SE" sz="2000" dirty="0">
                <a:solidFill>
                  <a:srgbClr val="000000"/>
                </a:solidFill>
              </a:rPr>
              <a:t> och En?</a:t>
            </a:r>
          </a:p>
          <a:p>
            <a:r>
              <a:rPr lang="sv-SE" sz="2000" dirty="0">
                <a:solidFill>
                  <a:srgbClr val="000000"/>
                </a:solidFill>
              </a:rPr>
              <a:t>Vad är det som gör att Justin blir så berörd av </a:t>
            </a:r>
            <a:r>
              <a:rPr lang="sv-SE" sz="2000" dirty="0" err="1">
                <a:solidFill>
                  <a:srgbClr val="000000"/>
                </a:solidFill>
              </a:rPr>
              <a:t>Rhiannon</a:t>
            </a:r>
            <a:r>
              <a:rPr lang="sv-SE" sz="2000" dirty="0">
                <a:solidFill>
                  <a:srgbClr val="000000"/>
                </a:solidFill>
              </a:rPr>
              <a:t>?</a:t>
            </a:r>
          </a:p>
          <a:p>
            <a:r>
              <a:rPr lang="sv-SE" sz="2000" dirty="0">
                <a:solidFill>
                  <a:srgbClr val="000000"/>
                </a:solidFill>
              </a:rPr>
              <a:t>Nämn något tema du tycker att dag 5994 handlar om.</a:t>
            </a:r>
          </a:p>
          <a:p>
            <a:pPr marL="0" indent="0">
              <a:buNone/>
            </a:pPr>
            <a:endParaRPr lang="sv-SE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v-SE" sz="2000" b="1" dirty="0">
                <a:solidFill>
                  <a:srgbClr val="000000"/>
                </a:solidFill>
              </a:rPr>
              <a:t>Diskutera och nämn någon speciell scen som ni tycker styrker era uppfattningar  </a:t>
            </a:r>
          </a:p>
        </p:txBody>
      </p:sp>
    </p:spTree>
    <p:extLst>
      <p:ext uri="{BB962C8B-B14F-4D97-AF65-F5344CB8AC3E}">
        <p14:creationId xmlns:p14="http://schemas.microsoft.com/office/powerpoint/2010/main" val="382850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E13AF51-E307-472A-BBD1-63BA9F0CE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v-SE" dirty="0" err="1">
                <a:solidFill>
                  <a:srgbClr val="FFFFFF"/>
                </a:solidFill>
              </a:rPr>
              <a:t>Läslogg</a:t>
            </a:r>
            <a:r>
              <a:rPr lang="sv-SE" dirty="0">
                <a:solidFill>
                  <a:srgbClr val="FFFFFF"/>
                </a:solidFill>
              </a:rPr>
              <a:t>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004C8C-543D-4F42-8F02-5284F332F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000000"/>
                </a:solidFill>
              </a:rPr>
              <a:t>Vad får du veta om Ens liv och existens? Hur funkar det?</a:t>
            </a:r>
          </a:p>
          <a:p>
            <a:r>
              <a:rPr lang="sv-SE" sz="2400" dirty="0">
                <a:solidFill>
                  <a:srgbClr val="000000"/>
                </a:solidFill>
              </a:rPr>
              <a:t>Vilka funderingar får du inför fortsättningen? </a:t>
            </a:r>
          </a:p>
          <a:p>
            <a:pPr marL="0" indent="0">
              <a:buNone/>
            </a:pPr>
            <a:endParaRPr lang="sv-SE" sz="2400" dirty="0">
              <a:solidFill>
                <a:srgbClr val="000000"/>
              </a:solidFill>
            </a:endParaRPr>
          </a:p>
          <a:p>
            <a:endParaRPr lang="sv-S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E256C512-0D0E-4E73-A4D5-1475A7D9B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1617785"/>
            <a:ext cx="6105194" cy="33385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Dag 5995-6003</a:t>
            </a:r>
            <a:b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 och Rhiannon pratar mycket om En</a:t>
            </a:r>
            <a:r>
              <a:rPr lang="en-US">
                <a:solidFill>
                  <a:srgbClr val="FFFFFF"/>
                </a:solidFill>
              </a:rPr>
              <a:t>s liv. Vilka för- och nackdelar med Ens existens kommer fram? Vad tanker du själv kring detta?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9546BBD-E2DA-4F7F-8048-764A18C654D6}"/>
              </a:ext>
            </a:extLst>
          </p:cNvPr>
          <p:cNvSpPr txBox="1"/>
          <p:nvPr/>
        </p:nvSpPr>
        <p:spPr>
          <a:xfrm>
            <a:off x="806220" y="21058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D57A0DB-24A7-481C-AE8A-6DC3E9007519}"/>
              </a:ext>
            </a:extLst>
          </p:cNvPr>
          <p:cNvSpPr/>
          <p:nvPr/>
        </p:nvSpPr>
        <p:spPr>
          <a:xfrm>
            <a:off x="64922" y="548759"/>
            <a:ext cx="28029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Läslogg</a:t>
            </a:r>
            <a:r>
              <a:rPr lang="sv-SE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66137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F466E70-0C3C-4313-BBD7-A5F0EEB87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v-SE" sz="4000" dirty="0">
                <a:solidFill>
                  <a:srgbClr val="FFFFFF"/>
                </a:solidFill>
              </a:rPr>
              <a:t>Diskutera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5F49B3-5DAD-4600-91A1-958DDDF70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69"/>
            <a:ext cx="9833548" cy="3506613"/>
          </a:xfrm>
        </p:spPr>
        <p:txBody>
          <a:bodyPr>
            <a:normAutofit fontScale="70000" lnSpcReduction="20000"/>
          </a:bodyPr>
          <a:lstStyle/>
          <a:p>
            <a:r>
              <a:rPr lang="sv-SE" sz="4000" dirty="0">
                <a:solidFill>
                  <a:srgbClr val="000000"/>
                </a:solidFill>
              </a:rPr>
              <a:t>Välj en dag/karaktär och presentera den lite mer ingående. Motivera ditt val.</a:t>
            </a:r>
          </a:p>
          <a:p>
            <a:r>
              <a:rPr lang="sv-SE" sz="4000" dirty="0">
                <a:solidFill>
                  <a:srgbClr val="000000"/>
                </a:solidFill>
              </a:rPr>
              <a:t>Vad hände med dagen som Nathan? Vad får detta för konsekvenser?</a:t>
            </a:r>
          </a:p>
          <a:p>
            <a:r>
              <a:rPr lang="sv-SE" sz="4000" dirty="0">
                <a:solidFill>
                  <a:srgbClr val="000000"/>
                </a:solidFill>
              </a:rPr>
              <a:t>Vad tycker du om den bild vi får av de amerikanska samhället utifrån Ens karaktärer?</a:t>
            </a:r>
          </a:p>
          <a:p>
            <a:r>
              <a:rPr lang="sv-SE" sz="4000" dirty="0">
                <a:solidFill>
                  <a:srgbClr val="000000"/>
                </a:solidFill>
              </a:rPr>
              <a:t>Kan du känna igen dig i något kring de olika karaktärerna och det som hänt hittills?</a:t>
            </a:r>
          </a:p>
          <a:p>
            <a:r>
              <a:rPr lang="sv-SE" sz="4000" dirty="0">
                <a:solidFill>
                  <a:srgbClr val="000000"/>
                </a:solidFill>
              </a:rPr>
              <a:t>Om du själv fick vara någon annan för en dag… Vad tänker du?</a:t>
            </a:r>
          </a:p>
          <a:p>
            <a:endParaRPr lang="sv-S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2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A6618C8-0FE8-433C-BF71-9B95C08D5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Dag 6004-6017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2BA412-E2F0-41D6-94A0-00B741D91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4000" dirty="0">
                <a:solidFill>
                  <a:srgbClr val="000000"/>
                </a:solidFill>
              </a:rPr>
              <a:t>Diskutera:</a:t>
            </a:r>
          </a:p>
          <a:p>
            <a:r>
              <a:rPr lang="sv-SE" sz="4000" dirty="0">
                <a:solidFill>
                  <a:srgbClr val="000000"/>
                </a:solidFill>
              </a:rPr>
              <a:t>Vad vet ni nu om Ens tidigare olika liv?</a:t>
            </a:r>
          </a:p>
          <a:p>
            <a:r>
              <a:rPr lang="sv-SE" sz="4000" dirty="0">
                <a:solidFill>
                  <a:srgbClr val="000000"/>
                </a:solidFill>
              </a:rPr>
              <a:t>Nämn några teman som tas upp under dessa dagar. Egna kommentarer?</a:t>
            </a:r>
          </a:p>
          <a:p>
            <a:endParaRPr lang="sv-SE" sz="4000" dirty="0">
              <a:solidFill>
                <a:srgbClr val="000000"/>
              </a:solidFill>
            </a:endParaRPr>
          </a:p>
          <a:p>
            <a:endParaRPr lang="sv-SE" sz="4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73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949D57B-72D6-4404-8EF0-4670350B4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v-SE" sz="4000" dirty="0" err="1">
                <a:solidFill>
                  <a:srgbClr val="FFFFFF"/>
                </a:solidFill>
              </a:rPr>
              <a:t>Läslogg</a:t>
            </a:r>
            <a:r>
              <a:rPr lang="sv-SE" sz="4000" dirty="0">
                <a:solidFill>
                  <a:srgbClr val="FFFFFF"/>
                </a:solidFill>
              </a:rPr>
              <a:t>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5A0107-E579-4E85-BD4F-ADDF1B630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85000" lnSpcReduction="20000"/>
          </a:bodyPr>
          <a:lstStyle/>
          <a:p>
            <a:r>
              <a:rPr lang="sv-SE" sz="4000" dirty="0">
                <a:solidFill>
                  <a:srgbClr val="000000"/>
                </a:solidFill>
              </a:rPr>
              <a:t>En lär känna både Nathan och </a:t>
            </a:r>
            <a:r>
              <a:rPr lang="sv-SE" sz="4000" dirty="0" err="1">
                <a:solidFill>
                  <a:srgbClr val="000000"/>
                </a:solidFill>
              </a:rPr>
              <a:t>Rhiannon</a:t>
            </a:r>
            <a:r>
              <a:rPr lang="sv-SE" sz="4000" dirty="0">
                <a:solidFill>
                  <a:srgbClr val="000000"/>
                </a:solidFill>
              </a:rPr>
              <a:t> mer. Skriv lite om vad vi lär oss om dessa två, genom Ens liv.</a:t>
            </a:r>
          </a:p>
          <a:p>
            <a:r>
              <a:rPr lang="sv-SE" sz="4000" dirty="0">
                <a:solidFill>
                  <a:srgbClr val="000000"/>
                </a:solidFill>
              </a:rPr>
              <a:t>Ge exempel på andra scener som du reagerat över eller kommer ihåg lite extra.</a:t>
            </a:r>
          </a:p>
          <a:p>
            <a:r>
              <a:rPr lang="sv-SE" sz="4000" dirty="0">
                <a:solidFill>
                  <a:srgbClr val="000000"/>
                </a:solidFill>
              </a:rPr>
              <a:t>Vilka nya frågor tar du med dig </a:t>
            </a:r>
            <a:r>
              <a:rPr lang="sv-SE" sz="4000">
                <a:solidFill>
                  <a:srgbClr val="000000"/>
                </a:solidFill>
              </a:rPr>
              <a:t>inför resten </a:t>
            </a:r>
            <a:r>
              <a:rPr lang="sv-SE" sz="4000" dirty="0">
                <a:solidFill>
                  <a:srgbClr val="000000"/>
                </a:solidFill>
              </a:rPr>
              <a:t>av läsningen?</a:t>
            </a:r>
          </a:p>
        </p:txBody>
      </p:sp>
    </p:spTree>
    <p:extLst>
      <p:ext uri="{BB962C8B-B14F-4D97-AF65-F5344CB8AC3E}">
        <p14:creationId xmlns:p14="http://schemas.microsoft.com/office/powerpoint/2010/main" val="419673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FC00F749-2069-4B26-8387-BDBD7A616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Diskutera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A5EDF26C-799E-4BDD-9448-2F5DA3409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sv-SE" sz="2400" dirty="0">
                <a:solidFill>
                  <a:srgbClr val="000000"/>
                </a:solidFill>
              </a:rPr>
              <a:t>Vilka frågor ”på raderna” kan vi formulera?</a:t>
            </a:r>
          </a:p>
          <a:p>
            <a:r>
              <a:rPr lang="sv-SE" sz="2400" dirty="0">
                <a:solidFill>
                  <a:srgbClr val="000000"/>
                </a:solidFill>
              </a:rPr>
              <a:t>”Mellan raderna”-frågor?</a:t>
            </a:r>
          </a:p>
          <a:p>
            <a:r>
              <a:rPr lang="sv-SE" sz="2400" dirty="0">
                <a:solidFill>
                  <a:srgbClr val="000000"/>
                </a:solidFill>
              </a:rPr>
              <a:t>”Bortom raderna” – frågor?</a:t>
            </a:r>
          </a:p>
        </p:txBody>
      </p:sp>
    </p:spTree>
    <p:extLst>
      <p:ext uri="{BB962C8B-B14F-4D97-AF65-F5344CB8AC3E}">
        <p14:creationId xmlns:p14="http://schemas.microsoft.com/office/powerpoint/2010/main" val="211968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0045D09F-63C2-450B-8D2D-C96BE0B1D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v-SE" sz="4000">
                <a:solidFill>
                  <a:srgbClr val="FFFFFF"/>
                </a:solidFill>
              </a:rPr>
              <a:t>Läslogg 4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92721C8-1D79-4345-8007-4F3652A0E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3765030"/>
          </a:xfrm>
        </p:spPr>
        <p:txBody>
          <a:bodyPr>
            <a:noAutofit/>
          </a:bodyPr>
          <a:lstStyle/>
          <a:p>
            <a:r>
              <a:rPr lang="sv-SE" sz="2400" dirty="0">
                <a:solidFill>
                  <a:srgbClr val="000000"/>
                </a:solidFill>
              </a:rPr>
              <a:t>Jag, En tar upp frågor kring kön, sexualitet och identitet. Nämna några karaktärer/scener/dagar som kretsar kring dessa frågor. Vad handlar det om? Vad tror du författaren vill säga oss läsare? Vad tänker du själv utifrån de karaktärer/scener/dagar som du tagit upp? Finns några speciellt viktiga detaljer att nämna?</a:t>
            </a:r>
          </a:p>
          <a:p>
            <a:r>
              <a:rPr lang="sv-SE" sz="2400" dirty="0">
                <a:solidFill>
                  <a:srgbClr val="000000"/>
                </a:solidFill>
              </a:rPr>
              <a:t>Vilka andra teman tycker du man bör nämna utifrån Jag, En?</a:t>
            </a:r>
          </a:p>
          <a:p>
            <a:r>
              <a:rPr lang="sv-SE" sz="2400" dirty="0">
                <a:solidFill>
                  <a:srgbClr val="000000"/>
                </a:solidFill>
              </a:rPr>
              <a:t>Vad tycker DU att boken egentligen handlar om?  </a:t>
            </a:r>
          </a:p>
          <a:p>
            <a:r>
              <a:rPr lang="sv-SE" sz="2400" dirty="0">
                <a:solidFill>
                  <a:srgbClr val="000000"/>
                </a:solidFill>
              </a:rPr>
              <a:t>Nämn några + och - med romanen Jag, En.  </a:t>
            </a:r>
          </a:p>
          <a:p>
            <a:r>
              <a:rPr lang="sv-SE" sz="2400" dirty="0">
                <a:solidFill>
                  <a:srgbClr val="000000"/>
                </a:solidFill>
              </a:rPr>
              <a:t>Vilka funderingar väcker romanen hos dig?</a:t>
            </a:r>
          </a:p>
        </p:txBody>
      </p:sp>
    </p:spTree>
    <p:extLst>
      <p:ext uri="{BB962C8B-B14F-4D97-AF65-F5344CB8AC3E}">
        <p14:creationId xmlns:p14="http://schemas.microsoft.com/office/powerpoint/2010/main" val="101568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378</Words>
  <Application>Microsoft Office PowerPoint</Application>
  <PresentationFormat>Bredbild</PresentationFormat>
  <Paragraphs>36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Dag 5994 - Justin</vt:lpstr>
      <vt:lpstr>Läslogg 1</vt:lpstr>
      <vt:lpstr>Dag 5995-6003 En och Rhiannon pratar mycket om Ens liv. Vilka för- och nackdelar med Ens existens kommer fram? Vad tanker du själv kring detta?</vt:lpstr>
      <vt:lpstr>Diskutera</vt:lpstr>
      <vt:lpstr>Dag 6004-6017</vt:lpstr>
      <vt:lpstr>Läslogg 3</vt:lpstr>
      <vt:lpstr>Diskutera</vt:lpstr>
      <vt:lpstr>Läslogg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 5994 - Justin</dc:title>
  <dc:creator>Maria Öhman</dc:creator>
  <cp:lastModifiedBy>Maria Öhman</cp:lastModifiedBy>
  <cp:revision>21</cp:revision>
  <dcterms:created xsi:type="dcterms:W3CDTF">2018-11-22T21:22:12Z</dcterms:created>
  <dcterms:modified xsi:type="dcterms:W3CDTF">2019-01-07T16:53:43Z</dcterms:modified>
</cp:coreProperties>
</file>